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5" r:id="rId2"/>
    <p:sldId id="270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 varScale="1">
        <p:scale>
          <a:sx n="67" d="100"/>
          <a:sy n="67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75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4763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446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33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>
                <a:solidFill>
                  <a:srgbClr val="54BC9B"/>
                </a:solidFill>
              </a:rPr>
              <a:t>Drone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Application</a:t>
            </a:r>
            <a:r>
              <a:rPr lang="pt-BR" sz="3000" b="1" spc="300" dirty="0">
                <a:solidFill>
                  <a:srgbClr val="54BC9B"/>
                </a:solidFill>
              </a:rPr>
              <a:t>: Cargo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2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4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Cargo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1519" y="2153987"/>
            <a:ext cx="86409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spc="100" dirty="0" err="1" smtClean="0">
                <a:solidFill>
                  <a:srgbClr val="54BC9B"/>
                </a:solidFill>
              </a:rPr>
              <a:t>UAVs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can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transport</a:t>
            </a:r>
            <a:r>
              <a:rPr lang="pt-BR" sz="2600" b="1" spc="100" dirty="0">
                <a:solidFill>
                  <a:srgbClr val="54BC9B"/>
                </a:solidFill>
              </a:rPr>
              <a:t> medicines </a:t>
            </a:r>
            <a:r>
              <a:rPr lang="pt-BR" sz="2600" b="1" spc="100" dirty="0" err="1">
                <a:solidFill>
                  <a:srgbClr val="54BC9B"/>
                </a:solidFill>
              </a:rPr>
              <a:t>and</a:t>
            </a:r>
            <a:r>
              <a:rPr lang="pt-BR" sz="2600" b="1" spc="100" dirty="0">
                <a:solidFill>
                  <a:srgbClr val="54BC9B"/>
                </a:solidFill>
              </a:rPr>
              <a:t> medical </a:t>
            </a:r>
            <a:r>
              <a:rPr lang="pt-BR" sz="2600" b="1" spc="100" dirty="0" err="1">
                <a:solidFill>
                  <a:srgbClr val="54BC9B"/>
                </a:solidFill>
              </a:rPr>
              <a:t>specimens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into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and</a:t>
            </a:r>
            <a:r>
              <a:rPr lang="pt-BR" sz="2600" b="1" spc="100" dirty="0">
                <a:solidFill>
                  <a:srgbClr val="54BC9B"/>
                </a:solidFill>
              </a:rPr>
              <a:t> out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inaccessible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regions</a:t>
            </a:r>
            <a:r>
              <a:rPr lang="pt-BR" sz="2600" b="1" spc="100" dirty="0">
                <a:solidFill>
                  <a:srgbClr val="54BC9B"/>
                </a:solidFill>
              </a:rPr>
              <a:t>. </a:t>
            </a: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446649"/>
            <a:ext cx="4375133" cy="2625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57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4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Cargo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9039" y="2636912"/>
            <a:ext cx="86409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spc="100" smtClean="0">
                <a:solidFill>
                  <a:srgbClr val="54BC9B"/>
                </a:solidFill>
              </a:rPr>
              <a:t>In </a:t>
            </a:r>
            <a:r>
              <a:rPr lang="pt-BR" sz="2600" b="1" spc="100" dirty="0">
                <a:solidFill>
                  <a:srgbClr val="54BC9B"/>
                </a:solidFill>
              </a:rPr>
              <a:t>2014,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prime </a:t>
            </a:r>
            <a:r>
              <a:rPr lang="pt-BR" sz="2600" b="1" spc="100" dirty="0" err="1">
                <a:solidFill>
                  <a:srgbClr val="54BC9B"/>
                </a:solidFill>
              </a:rPr>
              <a:t>minister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United </a:t>
            </a:r>
            <a:r>
              <a:rPr lang="pt-BR" sz="2600" b="1" spc="100" dirty="0" err="1">
                <a:solidFill>
                  <a:srgbClr val="54BC9B"/>
                </a:solidFill>
              </a:rPr>
              <a:t>Arab</a:t>
            </a:r>
            <a:r>
              <a:rPr lang="pt-BR" sz="2600" b="1" spc="100" dirty="0">
                <a:solidFill>
                  <a:srgbClr val="54BC9B"/>
                </a:solidFill>
              </a:rPr>
              <a:t> Emirates </a:t>
            </a:r>
            <a:r>
              <a:rPr lang="pt-BR" sz="2600" b="1" spc="100" dirty="0" err="1">
                <a:solidFill>
                  <a:srgbClr val="54BC9B"/>
                </a:solidFill>
              </a:rPr>
              <a:t>announced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that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UAE </a:t>
            </a:r>
            <a:r>
              <a:rPr lang="pt-BR" sz="2600" b="1" spc="100" dirty="0" err="1">
                <a:solidFill>
                  <a:srgbClr val="54BC9B"/>
                </a:solidFill>
              </a:rPr>
              <a:t>planned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to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launch</a:t>
            </a:r>
            <a:r>
              <a:rPr lang="pt-BR" sz="2600" b="1" spc="100" dirty="0">
                <a:solidFill>
                  <a:srgbClr val="54BC9B"/>
                </a:solidFill>
              </a:rPr>
              <a:t> a </a:t>
            </a:r>
            <a:r>
              <a:rPr lang="pt-BR" sz="2600" b="1" spc="100" dirty="0" err="1">
                <a:solidFill>
                  <a:srgbClr val="54BC9B"/>
                </a:solidFill>
              </a:rPr>
              <a:t>fleet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UAVs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to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deliver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official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documents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and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supply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emergency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services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at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accidents</a:t>
            </a:r>
            <a:r>
              <a:rPr lang="pt-BR" sz="2600" b="1" spc="100" dirty="0">
                <a:solidFill>
                  <a:srgbClr val="54BC9B"/>
                </a:solidFill>
              </a:rPr>
              <a:t>.</a:t>
            </a: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99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66</Words>
  <Application>Microsoft Macintosh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16</cp:revision>
  <dcterms:created xsi:type="dcterms:W3CDTF">2017-03-08T21:43:37Z</dcterms:created>
  <dcterms:modified xsi:type="dcterms:W3CDTF">2017-11-18T19:02:04Z</dcterms:modified>
</cp:coreProperties>
</file>